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2" r:id="rId7"/>
    <p:sldId id="260" r:id="rId8"/>
    <p:sldId id="263" r:id="rId9"/>
    <p:sldId id="264" r:id="rId10"/>
    <p:sldId id="266" r:id="rId11"/>
    <p:sldId id="270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FFEDF1"/>
    <a:srgbClr val="20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28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jpe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61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31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85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1784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45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17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077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70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52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A6FFA-CCBE-43ED-9B11-EADFC1FE3F65}" type="datetimeFigureOut">
              <a:rPr lang="en-GB" smtClean="0"/>
              <a:t>15/02/2017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465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097171"/>
            <a:ext cx="4817065" cy="1877437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Adobe Garamond Pro Bold" panose="02020702060506020403" pitchFamily="18" charset="0"/>
              </a:rPr>
              <a:t>The Adventures of</a:t>
            </a:r>
          </a:p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Theseus</a:t>
            </a:r>
          </a:p>
        </p:txBody>
      </p:sp>
    </p:spTree>
    <p:extLst>
      <p:ext uri="{BB962C8B-B14F-4D97-AF65-F5344CB8AC3E}">
        <p14:creationId xmlns:p14="http://schemas.microsoft.com/office/powerpoint/2010/main" val="321923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Mechanics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05897" y="1730205"/>
            <a:ext cx="6144061" cy="4647426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First person camera with movement</a:t>
            </a: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And simple melee weapon combat</a:t>
            </a: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Inventory for storing items and crafting materials</a:t>
            </a: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Dialogue system to gather needed information, items and recipes</a:t>
            </a: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Exciting boss fights where just blindly attacking the boss won’t bring you victory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96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144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57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664" y="4513385"/>
            <a:ext cx="6096528" cy="1821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305" y="1251780"/>
            <a:ext cx="6749246" cy="179941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077928" y="3150524"/>
            <a:ext cx="0" cy="1188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24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651169"/>
            <a:ext cx="4817065" cy="132343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098" y="5388718"/>
            <a:ext cx="1663895" cy="55463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55933" y="4582993"/>
            <a:ext cx="3356224" cy="86177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5000" dirty="0" err="1">
                <a:latin typeface="GreekHouseSymbolized" panose="02000000000000000000" pitchFamily="2" charset="0"/>
              </a:rPr>
              <a:t>vragen</a:t>
            </a:r>
            <a:r>
              <a:rPr lang="en-GB" sz="5000" dirty="0">
                <a:latin typeface="Adobe Garamond Pro Bold" panose="02020702060506020403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9892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Ons</a:t>
            </a:r>
            <a:r>
              <a:rPr lang="en-GB" sz="3600" dirty="0">
                <a:latin typeface="GreekHouseSymbolized" panose="02000000000000000000" pitchFamily="2" charset="0"/>
              </a:rPr>
              <a:t> Team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649560" y="1928953"/>
            <a:ext cx="2039672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GB" sz="3200" dirty="0">
                <a:latin typeface="Adobe Garamond Pro Bold" panose="02020702060506020403" pitchFamily="18" charset="0"/>
              </a:rPr>
              <a:t>David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Maaike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>
                <a:latin typeface="Adobe Garamond Pro Bold" panose="02020702060506020403" pitchFamily="18" charset="0"/>
              </a:rPr>
              <a:t>Walter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Gerwin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Janneke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Rilana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574773" y="1928953"/>
            <a:ext cx="3870567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Producer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Artist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Developer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UX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2179386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92072" y="1677969"/>
            <a:ext cx="7771711" cy="403187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Verhaal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Gameplay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Art Style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Resource Budget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User Interface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Mechanics</a:t>
            </a: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Organisatie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Inhoud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0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210273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Volg</a:t>
            </a:r>
            <a:r>
              <a:rPr lang="en-GB" sz="3200" dirty="0">
                <a:latin typeface="Adobe Garamond Pro Bold" panose="02020702060506020403" pitchFamily="18" charset="0"/>
              </a:rPr>
              <a:t> de </a:t>
            </a:r>
            <a:r>
              <a:rPr lang="en-GB" sz="3200" dirty="0" err="1">
                <a:latin typeface="Adobe Garamond Pro Bold" panose="02020702060506020403" pitchFamily="18" charset="0"/>
              </a:rPr>
              <a:t>avonturen</a:t>
            </a:r>
            <a:r>
              <a:rPr lang="en-GB" sz="3200" dirty="0">
                <a:latin typeface="Adobe Garamond Pro Bold" panose="02020702060506020403" pitchFamily="18" charset="0"/>
              </a:rPr>
              <a:t> van Theseus </a:t>
            </a:r>
            <a:r>
              <a:rPr lang="en-GB" sz="3200" dirty="0" err="1">
                <a:latin typeface="Adobe Garamond Pro Bold" panose="02020702060506020403" pitchFamily="18" charset="0"/>
              </a:rPr>
              <a:t>vanaf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18e tot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met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dood</a:t>
            </a:r>
            <a:r>
              <a:rPr lang="en-GB" sz="3200" dirty="0">
                <a:latin typeface="Adobe Garamond Pro Bold" panose="02020702060506020403" pitchFamily="18" charset="0"/>
              </a:rPr>
              <a:t>.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Aanpassingen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voor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extra </a:t>
            </a:r>
            <a:r>
              <a:rPr lang="en-GB" sz="3200" dirty="0" err="1">
                <a:latin typeface="Adobe Garamond Pro Bold" panose="02020702060506020403" pitchFamily="18" charset="0"/>
              </a:rPr>
              <a:t>fantasie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gevoel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verhaal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34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5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gameplay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74754" y="1819098"/>
            <a:ext cx="6006346" cy="600164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First person adventure game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with RPG elements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Overcome obstacles by using your brain not your raw power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Interesting quests and boss battles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0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598" y="1121981"/>
            <a:ext cx="7450918" cy="52686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15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resource Budget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477814" y="2113619"/>
            <a:ext cx="7000475" cy="2677656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GB" sz="2800" dirty="0">
                <a:latin typeface="Adobe Garamond Pro Bold" panose="02020702060506020403" pitchFamily="18" charset="0"/>
              </a:rPr>
              <a:t>Characters</a:t>
            </a:r>
          </a:p>
          <a:p>
            <a:r>
              <a:rPr lang="en-GB" sz="2800" i="1" u="sng" dirty="0">
                <a:latin typeface="Adobe Garamond Pro Bold" panose="02020702060506020403" pitchFamily="18" charset="0"/>
              </a:rPr>
              <a:t>Xxx Polys</a:t>
            </a:r>
          </a:p>
          <a:p>
            <a:r>
              <a:rPr lang="en-GB" sz="2800" dirty="0">
                <a:latin typeface="Adobe Garamond Pro Bold" panose="02020702060506020403" pitchFamily="18" charset="0"/>
              </a:rPr>
              <a:t>Buildings </a:t>
            </a:r>
          </a:p>
          <a:p>
            <a:r>
              <a:rPr lang="en-GB" sz="2800" u="sng" dirty="0">
                <a:latin typeface="Adobe Garamond Pro Bold" panose="02020702060506020403" pitchFamily="18" charset="0"/>
              </a:rPr>
              <a:t>Xxx Polys</a:t>
            </a:r>
          </a:p>
          <a:p>
            <a:r>
              <a:rPr lang="en-GB" sz="2800" dirty="0">
                <a:latin typeface="Adobe Garamond Pro Bold" panose="02020702060506020403" pitchFamily="18" charset="0"/>
              </a:rPr>
              <a:t>Props Environmental </a:t>
            </a:r>
          </a:p>
          <a:p>
            <a:r>
              <a:rPr lang="en-GB" sz="2800" u="sng" dirty="0">
                <a:latin typeface="Adobe Garamond Pro Bold" panose="02020702060506020403" pitchFamily="18" charset="0"/>
              </a:rPr>
              <a:t>Xxx Polys</a:t>
            </a:r>
            <a:endParaRPr lang="en-GB" sz="3200" u="sng" dirty="0">
              <a:latin typeface="Adobe Garamond Pro Bold" panose="02020702060506020403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477" y="2200864"/>
            <a:ext cx="3539968" cy="25031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88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51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87231" y="277841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level design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271" y="1276679"/>
            <a:ext cx="7736061" cy="435153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290" y="1150991"/>
            <a:ext cx="8182948" cy="460290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092" y="1157182"/>
            <a:ext cx="8227725" cy="47872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28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</TotalTime>
  <Words>142</Words>
  <Application>Microsoft Office PowerPoint</Application>
  <PresentationFormat>Widescreen</PresentationFormat>
  <Paragraphs>62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Adobe Garamond Pro Bold</vt:lpstr>
      <vt:lpstr>Arial</vt:lpstr>
      <vt:lpstr>Calibri</vt:lpstr>
      <vt:lpstr>Calibri Light</vt:lpstr>
      <vt:lpstr>GreekHouseSymbolized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44</cp:revision>
  <dcterms:created xsi:type="dcterms:W3CDTF">2017-02-13T12:08:12Z</dcterms:created>
  <dcterms:modified xsi:type="dcterms:W3CDTF">2017-02-15T14:38:27Z</dcterms:modified>
</cp:coreProperties>
</file>

<file path=docProps/thumbnail.jpeg>
</file>